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1018" r:id="rId3"/>
    <p:sldId id="1009" r:id="rId4"/>
    <p:sldId id="1019" r:id="rId5"/>
    <p:sldId id="1010" r:id="rId6"/>
    <p:sldId id="1015" r:id="rId7"/>
    <p:sldId id="1020" r:id="rId8"/>
    <p:sldId id="1011" r:id="rId9"/>
    <p:sldId id="1013"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4626" autoAdjust="0"/>
  </p:normalViewPr>
  <p:slideViewPr>
    <p:cSldViewPr>
      <p:cViewPr varScale="1">
        <p:scale>
          <a:sx n="105" d="100"/>
          <a:sy n="105" d="100"/>
        </p:scale>
        <p:origin x="18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6DA6677A-7160-4083-9553-F35DCC12160A}" type="slidenum">
              <a:rPr lang="zh-CN" altLang="en-US" smtClean="0"/>
              <a:t>4</a:t>
            </a:fld>
            <a:endParaRPr lang="zh-CN" altLang="en-US"/>
          </a:p>
        </p:txBody>
      </p:sp>
    </p:spTree>
    <p:extLst>
      <p:ext uri="{BB962C8B-B14F-4D97-AF65-F5344CB8AC3E}">
        <p14:creationId xmlns:p14="http://schemas.microsoft.com/office/powerpoint/2010/main" val="4025618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6DA6677A-7160-4083-9553-F35DCC12160A}" type="slidenum">
              <a:rPr lang="zh-CN" altLang="en-US" smtClean="0"/>
              <a:t>8</a:t>
            </a:fld>
            <a:endParaRPr lang="zh-CN" altLang="en-US"/>
          </a:p>
        </p:txBody>
      </p:sp>
    </p:spTree>
    <p:extLst>
      <p:ext uri="{BB962C8B-B14F-4D97-AF65-F5344CB8AC3E}">
        <p14:creationId xmlns:p14="http://schemas.microsoft.com/office/powerpoint/2010/main" val="5871049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2287"/>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smtClean="0">
                <a:solidFill>
                  <a:srgbClr val="70AD47">
                    <a:lumMod val="75000"/>
                  </a:srgbClr>
                </a:solidFill>
                <a:ea typeface="楷体" panose="02010609060101010101" pitchFamily="49" charset="-122"/>
                <a:cs typeface="Times New Roman" panose="02020603050405020304" pitchFamily="18" charset="0"/>
              </a:rPr>
              <a:t>5</a:t>
            </a:r>
            <a:endParaRPr lang="en-US" altLang="zh-CN" sz="6000" dirty="0">
              <a:solidFill>
                <a:srgbClr val="70AD47">
                  <a:lumMod val="75000"/>
                </a:srgbClr>
              </a:solidFill>
              <a:ea typeface="楷体" panose="02010609060101010101" pitchFamily="49" charset="-122"/>
              <a:cs typeface="Times New Roman" panose="02020603050405020304" pitchFamily="18" charset="0"/>
            </a:endParaRP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竞赛思维园地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34441"/>
            <a:ext cx="11485848" cy="1303177"/>
          </a:xfrm>
        </p:spPr>
        <p:txBody>
          <a:bodyPr/>
          <a:lstStyle/>
          <a:p>
            <a:pPr hangingPunct="0">
              <a:spcAft>
                <a:spcPts val="0"/>
              </a:spcAft>
              <a:tabLst>
                <a:tab pos="555942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choose</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correct</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剑桥少儿英语考试一级</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starters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AA33F230-5229-3A8A-0838-4D4BB8573CE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150990" y="692696"/>
            <a:ext cx="3622873" cy="616329"/>
          </a:xfrm>
          <a:prstGeom prst="rect">
            <a:avLst/>
          </a:prstGeom>
        </p:spPr>
      </p:pic>
      <p:sp>
        <p:nvSpPr>
          <p:cNvPr id="5" name="内容占位符 1"/>
          <p:cNvSpPr txBox="1">
            <a:spLocks/>
          </p:cNvSpPr>
          <p:nvPr/>
        </p:nvSpPr>
        <p:spPr bwMode="auto">
          <a:xfrm>
            <a:off x="360854" y="2574048"/>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Let’s watch the programme</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804863"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about the wild bears living in the forest.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I’ve already seen it. I loved the music to that show.</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Then how about that new one—where</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804863" eaLnBrk="1">
              <a:spcAft>
                <a:spcPts val="0"/>
              </a:spcAft>
            </a:pP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people have to bake cakes and stuff? They’re like amazing artists</a:t>
            </a:r>
            <a:r>
              <a:rPr lang="zh-CN" altLang="zh-CN" b="1">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Oh, that’s an even better idea than watching the music channel</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568398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108543"/>
          </a:xfrm>
        </p:spPr>
        <p:txBody>
          <a:bodyPr/>
          <a:lstStyle/>
          <a:p>
            <a:pPr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programme will the two friends watch together</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tabLst>
                <a:tab pos="1793875" algn="l"/>
                <a:tab pos="5114925" algn="l"/>
                <a:tab pos="8342313" algn="l"/>
              </a:tabLst>
            </a:pPr>
            <a:endParaRPr lang="en-US" altLang="zh-CN" smtClean="0"/>
          </a:p>
          <a:p>
            <a:pPr>
              <a:tabLst>
                <a:tab pos="1793875" algn="l"/>
                <a:tab pos="5114925" algn="l"/>
                <a:tab pos="8342313" algn="l"/>
              </a:tabLst>
            </a:pPr>
            <a:endParaRPr lang="en-US" altLang="zh-CN"/>
          </a:p>
          <a:p>
            <a:pPr algn="l">
              <a:lnSpc>
                <a:spcPct val="250000"/>
              </a:lnSpc>
              <a:tabLst>
                <a:tab pos="1793875" algn="l"/>
                <a:tab pos="5114925" algn="l"/>
                <a:tab pos="8342313" algn="l"/>
              </a:tabLst>
            </a:pPr>
            <a:r>
              <a:rPr lang="en-US" altLang="zh-CN" smtClean="0"/>
              <a:t>	A</a:t>
            </a:r>
            <a:r>
              <a:rPr lang="en-US" altLang="zh-CN"/>
              <a:t>. </a:t>
            </a:r>
            <a:r>
              <a:rPr lang="en-US" altLang="zh-CN" smtClean="0"/>
              <a:t>	B</a:t>
            </a:r>
            <a:r>
              <a:rPr lang="en-US" altLang="zh-CN"/>
              <a:t>. </a:t>
            </a:r>
            <a:r>
              <a:rPr lang="en-US" altLang="zh-CN" smtClean="0"/>
              <a:t>		C</a:t>
            </a:r>
            <a:r>
              <a:rPr lang="en-US" altLang="zh-CN"/>
              <a:t>. </a:t>
            </a:r>
            <a:endParaRPr lang="zh-CN" altLang="zh-CN"/>
          </a:p>
        </p:txBody>
      </p:sp>
      <p:pic>
        <p:nvPicPr>
          <p:cNvPr id="5" name="zxtt1a.jpg" descr="id:2147493382;FounderCES"/>
          <p:cNvPicPr/>
          <p:nvPr/>
        </p:nvPicPr>
        <p:blipFill>
          <a:blip r:embed="rId2"/>
          <a:stretch>
            <a:fillRect/>
          </a:stretch>
        </p:blipFill>
        <p:spPr>
          <a:xfrm>
            <a:off x="2926854" y="3363092"/>
            <a:ext cx="1661794" cy="1224136"/>
          </a:xfrm>
          <a:prstGeom prst="rect">
            <a:avLst/>
          </a:prstGeom>
        </p:spPr>
      </p:pic>
      <p:pic>
        <p:nvPicPr>
          <p:cNvPr id="6" name="zxtt1b.jpg" descr="id:2147493389;FounderCES"/>
          <p:cNvPicPr/>
          <p:nvPr/>
        </p:nvPicPr>
        <p:blipFill>
          <a:blip r:embed="rId3"/>
          <a:stretch>
            <a:fillRect/>
          </a:stretch>
        </p:blipFill>
        <p:spPr>
          <a:xfrm>
            <a:off x="6103778" y="3541635"/>
            <a:ext cx="1875602" cy="1183509"/>
          </a:xfrm>
          <a:prstGeom prst="rect">
            <a:avLst/>
          </a:prstGeom>
        </p:spPr>
      </p:pic>
      <p:pic>
        <p:nvPicPr>
          <p:cNvPr id="7" name="zxtt1c.jpg" descr="id:2147493396;FounderCES"/>
          <p:cNvPicPr/>
          <p:nvPr/>
        </p:nvPicPr>
        <p:blipFill>
          <a:blip r:embed="rId4"/>
          <a:stretch>
            <a:fillRect/>
          </a:stretch>
        </p:blipFill>
        <p:spPr>
          <a:xfrm>
            <a:off x="10027427" y="3521307"/>
            <a:ext cx="578405" cy="1152128"/>
          </a:xfrm>
          <a:prstGeom prst="rect">
            <a:avLst/>
          </a:prstGeom>
        </p:spPr>
      </p:pic>
      <p:sp>
        <p:nvSpPr>
          <p:cNvPr id="3" name="矩形 2"/>
          <p:cNvSpPr/>
          <p:nvPr/>
        </p:nvSpPr>
        <p:spPr>
          <a:xfrm>
            <a:off x="964350" y="1453670"/>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9777" y="1052736"/>
            <a:ext cx="11485848" cy="4616648"/>
          </a:xfrm>
        </p:spPr>
        <p:txBody>
          <a:bodyPr/>
          <a:lstStyle/>
          <a:p>
            <a:pPr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Dad, can I go to the cinema tomorrow?</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Actually, you’ve got something more important to do than watch a film. You borrowed some library books for a season.</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Yeah, tomorrow is the last day. I’ll be able to collect the different types of leaves for my biology homework. At least I’ve read about them, and know what to look for.</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ED028C"/>
                </a:solidFill>
                <a:latin typeface="Times New Roman" panose="02020603050405020304" pitchFamily="18" charset="0"/>
                <a:ea typeface="宋体" panose="02010600030101010101" pitchFamily="2" charset="-122"/>
                <a:cs typeface="Times New Roman" panose="02020603050405020304" pitchFamily="18" charset="0"/>
              </a:rPr>
              <a:t> Good.</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723060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2677656"/>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will the girl go tomorrow?</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1258888" algn="l"/>
                <a:tab pos="4305300" algn="l"/>
                <a:tab pos="7177088" algn="l"/>
                <a:tab pos="986155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1258888" algn="l"/>
                <a:tab pos="4305300" algn="l"/>
                <a:tab pos="7177088" algn="l"/>
                <a:tab pos="986155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1435100" algn="l"/>
                <a:tab pos="4667250" algn="l"/>
                <a:tab pos="7531100" algn="l"/>
                <a:tab pos="986155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xtt2a.jpg" descr="id:2147493403;FounderCES"/>
          <p:cNvPicPr/>
          <p:nvPr/>
        </p:nvPicPr>
        <p:blipFill>
          <a:blip r:embed="rId2"/>
          <a:stretch>
            <a:fillRect/>
          </a:stretch>
        </p:blipFill>
        <p:spPr>
          <a:xfrm>
            <a:off x="2494806" y="3070664"/>
            <a:ext cx="1918970" cy="1718945"/>
          </a:xfrm>
          <a:prstGeom prst="rect">
            <a:avLst/>
          </a:prstGeom>
        </p:spPr>
      </p:pic>
      <p:pic>
        <p:nvPicPr>
          <p:cNvPr id="4" name="zxtt2b.jpg" descr="id:2147493410;FounderCES"/>
          <p:cNvPicPr/>
          <p:nvPr/>
        </p:nvPicPr>
        <p:blipFill>
          <a:blip r:embed="rId3"/>
          <a:stretch>
            <a:fillRect/>
          </a:stretch>
        </p:blipFill>
        <p:spPr>
          <a:xfrm>
            <a:off x="5591150" y="3428505"/>
            <a:ext cx="2240222" cy="1135833"/>
          </a:xfrm>
          <a:prstGeom prst="rect">
            <a:avLst/>
          </a:prstGeom>
        </p:spPr>
      </p:pic>
      <p:pic>
        <p:nvPicPr>
          <p:cNvPr id="5" name="zxtt2c.jpg" descr="id:2147493417;FounderCES"/>
          <p:cNvPicPr/>
          <p:nvPr/>
        </p:nvPicPr>
        <p:blipFill>
          <a:blip r:embed="rId4"/>
          <a:stretch>
            <a:fillRect/>
          </a:stretch>
        </p:blipFill>
        <p:spPr>
          <a:xfrm>
            <a:off x="8543478" y="3136948"/>
            <a:ext cx="1809750" cy="1718945"/>
          </a:xfrm>
          <a:prstGeom prst="rect">
            <a:avLst/>
          </a:prstGeom>
        </p:spPr>
      </p:pic>
      <p:sp>
        <p:nvSpPr>
          <p:cNvPr id="6" name="矩形 5"/>
          <p:cNvSpPr/>
          <p:nvPr/>
        </p:nvSpPr>
        <p:spPr>
          <a:xfrm>
            <a:off x="973494" y="1737841"/>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1216743"/>
          </a:xfrm>
        </p:spPr>
        <p:txBody>
          <a:bodyPr/>
          <a:lstStyle/>
          <a:p>
            <a:pPr hangingPunct="0">
              <a:spcAft>
                <a:spcPts val="0"/>
              </a:spcAft>
              <a:tabLst>
                <a:tab pos="4231005" algn="l"/>
                <a:tab pos="8191500" algn="l"/>
              </a:tabLst>
            </a:pP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recording</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choose</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correct</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26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en-US"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听录音</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en-US" altLang="zh-CN" sz="260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剑桥通用五级考试</a:t>
            </a:r>
            <a:r>
              <a:rPr lang="en-US"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KET</a:t>
            </a:r>
            <a:r>
              <a:rPr lang="zh-CN" altLang="zh-CN" sz="26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改编</a:t>
            </a:r>
            <a:r>
              <a:rPr lang="en-US" altLang="zh-CN" sz="260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003060"/>
            <a:ext cx="11485848" cy="4217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Hi</a:t>
            </a:r>
            <a:r>
              <a:rPr lang="zh-CN"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My name is Lucy. I have a pen pal named Tom. He lives in Canada. We write emails every week. Tom likes playing soccer and drawing cartoons. I tell him about my school and my cat, Mimi. Last month, I sent Tom a postcard with a picture of the Great Wall. He sent me stickers of Canadian maple leaves</a:t>
            </a:r>
            <a:r>
              <a:rPr lang="zh-CN"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Writing to a pen pal helps me learn English and makes me happy. Do you want a pen pal? You can ask your teacher or use a safe website. Remember</a:t>
            </a:r>
            <a:r>
              <a:rPr lang="zh-CN"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600"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Always ask your parents before sharing personal information</a:t>
            </a:r>
            <a:r>
              <a:rPr lang="zh-CN" altLang="zh-CN" sz="2600"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53416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52736"/>
            <a:ext cx="11485848" cy="3970318"/>
          </a:xfrm>
        </p:spPr>
        <p:txBody>
          <a:bodyPr/>
          <a:lstStyle/>
          <a:p>
            <a:pPr hangingPunct="0">
              <a:spcAft>
                <a:spcPts val="0"/>
              </a:spcAft>
              <a:tabLst>
                <a:tab pos="501967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does Tom live?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501967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Australia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Canada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Japan. </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01967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 Lucy and Tom communicate?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501967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phone. 	B. By emails 	C. By video call.</a:t>
            </a:r>
          </a:p>
          <a:p>
            <a:pPr hangingPunct="0">
              <a:spcAft>
                <a:spcPts val="0"/>
              </a:spcAft>
              <a:tabLst>
                <a:tab pos="501967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Lucy send to Tom?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501967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book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 postcard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 toy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1152633"/>
            <a:ext cx="423514" cy="523220"/>
          </a:xfrm>
          <a:prstGeom prst="rect">
            <a:avLst/>
          </a:prstGeom>
        </p:spPr>
        <p:txBody>
          <a:bodyPr wrap="none">
            <a:spAutoFit/>
          </a:bodyPr>
          <a:lstStyle/>
          <a:p>
            <a:r>
              <a:rPr lang="en-US" altLang="zh-CN"/>
              <a:t>B</a:t>
            </a:r>
            <a:endParaRPr lang="zh-CN" altLang="en-US"/>
          </a:p>
        </p:txBody>
      </p:sp>
      <p:sp>
        <p:nvSpPr>
          <p:cNvPr id="4" name="矩形 3"/>
          <p:cNvSpPr/>
          <p:nvPr/>
        </p:nvSpPr>
        <p:spPr>
          <a:xfrm>
            <a:off x="973494" y="2437156"/>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982638" y="3724156"/>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851456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77344"/>
            <a:ext cx="11485848" cy="5262979"/>
          </a:xfrm>
        </p:spPr>
        <p:txBody>
          <a:bodyPr/>
          <a:lstStyle/>
          <a:p>
            <a:pPr hangingPunct="0">
              <a:spcAft>
                <a:spcPts val="0"/>
              </a:spcAft>
              <a:tabLst>
                <a:tab pos="4231005" algn="l"/>
                <a:tab pos="819150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gap</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每空填写一个单词</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r" hangingPunct="0">
              <a:spcAft>
                <a:spcPts val="0"/>
              </a:spcAft>
              <a:tabLst>
                <a:tab pos="4231005" algn="l"/>
                <a:tab pos="8191500" algn="l"/>
              </a:tabLst>
            </a:pPr>
            <a:r>
              <a:rPr lang="en-US" altLang="zh-CN"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剑桥通用五级考试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改编</a:t>
            </a:r>
            <a:r>
              <a:rPr lang="en-US" altLang="zh-CN"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2788"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 everyone. My name is Juan and I’ve joined this website because I’m looking for a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penfriend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come </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Mexico and I live in a town called Playa del Carmen on the Caribbean Sea, near the city of Cancun. It’s not as famous </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Cancun but I think it is one of </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beautiful places in Mexico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6" name="图片 5">
            <a:extLst>
              <a:ext uri="{FF2B5EF4-FFF2-40B4-BE49-F238E27FC236}">
                <a16:creationId xmlns:a16="http://schemas.microsoft.com/office/drawing/2014/main" id="{8B97BE0B-97AD-4237-C41F-20AFFD3E0072}"/>
              </a:ext>
            </a:extLst>
          </p:cNvPr>
          <p:cNvPicPr>
            <a:picLocks noChangeAspect="1"/>
          </p:cNvPicPr>
          <p:nvPr/>
        </p:nvPicPr>
        <p:blipFill>
          <a:blip r:embed="rId3"/>
          <a:stretch>
            <a:fillRect/>
          </a:stretch>
        </p:blipFill>
        <p:spPr>
          <a:xfrm>
            <a:off x="3574926" y="764704"/>
            <a:ext cx="4752528" cy="589035"/>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1644618584"/>
              </p:ext>
            </p:extLst>
          </p:nvPr>
        </p:nvGraphicFramePr>
        <p:xfrm>
          <a:off x="4799062" y="2735208"/>
          <a:ext cx="1872208" cy="640080"/>
        </p:xfrm>
        <a:graphic>
          <a:graphicData uri="http://schemas.openxmlformats.org/drawingml/2006/table">
            <a:tbl>
              <a:tblPr firstRow="1" firstCol="1" bandRow="1"/>
              <a:tblGrid>
                <a:gridCol w="936104">
                  <a:extLst>
                    <a:ext uri="{9D8B030D-6E8A-4147-A177-3AD203B41FA5}">
                      <a16:colId xmlns:a16="http://schemas.microsoft.com/office/drawing/2014/main" val="368875173"/>
                    </a:ext>
                  </a:extLst>
                </a:gridCol>
                <a:gridCol w="936104">
                  <a:extLst>
                    <a:ext uri="{9D8B030D-6E8A-4147-A177-3AD203B41FA5}">
                      <a16:colId xmlns:a16="http://schemas.microsoft.com/office/drawing/2014/main" val="321595189"/>
                    </a:ext>
                  </a:extLst>
                </a:gridCol>
              </a:tblGrid>
              <a:tr h="0">
                <a:tc>
                  <a:txBody>
                    <a:bodyPr/>
                    <a:lstStyle/>
                    <a:p>
                      <a:pPr algn="ctr" hangingPunct="0">
                        <a:lnSpc>
                          <a:spcPct val="150000"/>
                        </a:lnSpc>
                        <a:spcAft>
                          <a:spcPts val="0"/>
                        </a:spcAft>
                        <a:tabLst>
                          <a:tab pos="4231005" algn="l"/>
                          <a:tab pos="8191500"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231005" algn="l"/>
                          <a:tab pos="8191500" algn="l"/>
                        </a:tabLst>
                      </a:pPr>
                      <a:r>
                        <a:rPr lang="en-US" sz="28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2846060"/>
                  </a:ext>
                </a:extLst>
              </a:tr>
            </a:tbl>
          </a:graphicData>
        </a:graphic>
      </p:graphicFrame>
      <p:sp>
        <p:nvSpPr>
          <p:cNvPr id="4" name="矩形 3"/>
          <p:cNvSpPr/>
          <p:nvPr/>
        </p:nvSpPr>
        <p:spPr>
          <a:xfrm>
            <a:off x="2079902" y="5354928"/>
            <a:ext cx="503664" cy="523220"/>
          </a:xfrm>
          <a:prstGeom prst="rect">
            <a:avLst/>
          </a:prstGeom>
        </p:spPr>
        <p:txBody>
          <a:bodyPr wrap="none">
            <a:spAutoFit/>
          </a:bodyPr>
          <a:lstStyle/>
          <a:p>
            <a:r>
              <a:rPr lang="en-US" altLang="zh-CN"/>
              <a:t>as</a:t>
            </a:r>
            <a:endParaRPr lang="zh-CN" altLang="en-US"/>
          </a:p>
        </p:txBody>
      </p:sp>
      <p:sp>
        <p:nvSpPr>
          <p:cNvPr id="5" name="矩形 4"/>
          <p:cNvSpPr/>
          <p:nvPr/>
        </p:nvSpPr>
        <p:spPr>
          <a:xfrm>
            <a:off x="7535366" y="5354928"/>
            <a:ext cx="663964" cy="523220"/>
          </a:xfrm>
          <a:prstGeom prst="rect">
            <a:avLst/>
          </a:prstGeom>
        </p:spPr>
        <p:txBody>
          <a:bodyPr wrap="none">
            <a:spAutoFit/>
          </a:bodyPr>
          <a:lstStyle/>
          <a:p>
            <a:r>
              <a:rPr lang="en-US" altLang="zh-CN"/>
              <a:t>the</a:t>
            </a:r>
            <a:endParaRPr lang="zh-CN" altLang="en-US"/>
          </a:p>
        </p:txBody>
      </p:sp>
      <p:sp>
        <p:nvSpPr>
          <p:cNvPr id="7" name="矩形 6"/>
          <p:cNvSpPr/>
          <p:nvPr/>
        </p:nvSpPr>
        <p:spPr>
          <a:xfrm>
            <a:off x="5518836" y="3896385"/>
            <a:ext cx="936410" cy="661207"/>
          </a:xfrm>
          <a:prstGeom prst="rect">
            <a:avLst/>
          </a:prstGeom>
        </p:spPr>
        <p:txBody>
          <a:bodyPr wrap="none">
            <a:spAutoFit/>
          </a:bodyPr>
          <a:lstStyle/>
          <a:p>
            <a:pPr algn="ctr">
              <a:lnSpc>
                <a:spcPct val="150000"/>
              </a:lnSpc>
              <a:spcAft>
                <a:spcPts val="0"/>
              </a:spcAft>
              <a:tabLst>
                <a:tab pos="4231005" algn="l"/>
                <a:tab pos="8191500" algn="l"/>
              </a:tabLst>
            </a:pPr>
            <a:r>
              <a:rPr lang="en-US" altLang="zh-CN" dirty="0">
                <a:cs typeface="Times New Roman" panose="02020603050405020304" pitchFamily="18" charset="0"/>
              </a:rPr>
              <a:t>from</a:t>
            </a:r>
            <a:endParaRPr lang="zh-CN" altLang="zh-CN" sz="1200" dirty="0">
              <a:cs typeface="Times New Roman" panose="02020603050405020304" pitchFamily="18" charset="0"/>
            </a:endParaRPr>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323987"/>
          </a:xfrm>
        </p:spPr>
        <p:txBody>
          <a:bodyPr/>
          <a:lstStyle/>
          <a:p>
            <a:pPr indent="718185"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Tourists come to Playa del Carmen from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 the world because the weather’s always warm and the food’s great.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 my friends and I go to the beach almost every day. It’s brilliant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want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 more about Playa del Carmen? </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do, write to me soon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625662" y="1621257"/>
            <a:ext cx="562975" cy="523220"/>
          </a:xfrm>
          <a:prstGeom prst="rect">
            <a:avLst/>
          </a:prstGeom>
        </p:spPr>
        <p:txBody>
          <a:bodyPr wrap="none">
            <a:spAutoFit/>
          </a:bodyPr>
          <a:lstStyle/>
          <a:p>
            <a:r>
              <a:rPr lang="en-US" altLang="zh-CN"/>
              <a:t>all</a:t>
            </a:r>
            <a:endParaRPr lang="zh-CN" altLang="en-US"/>
          </a:p>
        </p:txBody>
      </p:sp>
      <p:sp>
        <p:nvSpPr>
          <p:cNvPr id="4" name="矩形 3"/>
          <p:cNvSpPr/>
          <p:nvPr/>
        </p:nvSpPr>
        <p:spPr>
          <a:xfrm>
            <a:off x="7952869" y="2267238"/>
            <a:ext cx="524503" cy="523220"/>
          </a:xfrm>
          <a:prstGeom prst="rect">
            <a:avLst/>
          </a:prstGeom>
        </p:spPr>
        <p:txBody>
          <a:bodyPr wrap="none">
            <a:spAutoFit/>
          </a:bodyPr>
          <a:lstStyle/>
          <a:p>
            <a:r>
              <a:rPr lang="en-US" altLang="zh-CN"/>
              <a:t>In</a:t>
            </a:r>
            <a:endParaRPr lang="zh-CN" altLang="en-US"/>
          </a:p>
        </p:txBody>
      </p:sp>
      <p:sp>
        <p:nvSpPr>
          <p:cNvPr id="5" name="矩形 4"/>
          <p:cNvSpPr/>
          <p:nvPr/>
        </p:nvSpPr>
        <p:spPr>
          <a:xfrm>
            <a:off x="3665222" y="3547319"/>
            <a:ext cx="484428" cy="523220"/>
          </a:xfrm>
          <a:prstGeom prst="rect">
            <a:avLst/>
          </a:prstGeom>
        </p:spPr>
        <p:txBody>
          <a:bodyPr wrap="none">
            <a:spAutoFit/>
          </a:bodyPr>
          <a:lstStyle/>
          <a:p>
            <a:r>
              <a:rPr lang="en-US" altLang="zh-CN"/>
              <a:t>to</a:t>
            </a:r>
            <a:endParaRPr lang="zh-CN" altLang="en-US"/>
          </a:p>
        </p:txBody>
      </p:sp>
      <p:sp>
        <p:nvSpPr>
          <p:cNvPr id="6" name="矩形 5"/>
          <p:cNvSpPr/>
          <p:nvPr/>
        </p:nvSpPr>
        <p:spPr>
          <a:xfrm>
            <a:off x="10461406" y="3547319"/>
            <a:ext cx="444352" cy="523220"/>
          </a:xfrm>
          <a:prstGeom prst="rect">
            <a:avLst/>
          </a:prstGeom>
        </p:spPr>
        <p:txBody>
          <a:bodyPr wrap="none">
            <a:spAutoFit/>
          </a:bodyPr>
          <a:lstStyle/>
          <a:p>
            <a:r>
              <a:rPr lang="en-US" altLang="zh-CN"/>
              <a:t>If</a:t>
            </a:r>
            <a:endParaRPr lang="zh-CN" altLang="en-US"/>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652</Words>
  <Application>Microsoft Office PowerPoint</Application>
  <PresentationFormat>自定义</PresentationFormat>
  <Paragraphs>51</Paragraphs>
  <Slides>9</Slides>
  <Notes>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9</vt:i4>
      </vt:variant>
    </vt:vector>
  </HeadingPairs>
  <TitlesOfParts>
    <vt:vector size="16"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385</cp:revision>
  <dcterms:created xsi:type="dcterms:W3CDTF">2020-11-06T05:24:00Z</dcterms:created>
  <dcterms:modified xsi:type="dcterms:W3CDTF">2025-06-30T09:09:26Z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